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0"/>
  </p:notesMasterIdLst>
  <p:sldIdLst>
    <p:sldId id="258" r:id="rId3"/>
    <p:sldId id="297" r:id="rId4"/>
    <p:sldId id="257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5697"/>
  </p:normalViewPr>
  <p:slideViewPr>
    <p:cSldViewPr snapToGrid="0">
      <p:cViewPr>
        <p:scale>
          <a:sx n="64" d="100"/>
          <a:sy n="64" d="100"/>
        </p:scale>
        <p:origin x="2152" y="1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27F95-A40E-3641-96E1-3D61B4545F59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C6F51-BEEA-D84C-AE82-8E896463E2E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2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/free-vector/acting-concept-illustration_15576041.htm#query=</a:t>
            </a:r>
            <a:r>
              <a:rPr lang="en-US" dirty="0" err="1"/>
              <a:t>act&amp;position</a:t>
            </a:r>
            <a:r>
              <a:rPr lang="en-US" dirty="0"/>
              <a:t>=2&amp;from_view=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sph&amp;uuid</a:t>
            </a:r>
            <a:r>
              <a:rPr lang="en-US" dirty="0"/>
              <a:t>=8a685bf5-96ec-451d-8657-a230ac572eb7"&gt;Image by </a:t>
            </a:r>
            <a:r>
              <a:rPr lang="en-US" dirty="0" err="1"/>
              <a:t>storyset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  <a:p>
            <a:endParaRPr lang="en-US" dirty="0"/>
          </a:p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/free-vector/illustration-with-wooden-tribune-with-microphones-podium-red-curtains-carpet_2891004.htm#query=</a:t>
            </a:r>
            <a:r>
              <a:rPr lang="en-US" dirty="0" err="1"/>
              <a:t>perform&amp;position</a:t>
            </a:r>
            <a:r>
              <a:rPr lang="en-US" dirty="0"/>
              <a:t>=5&amp;from_view=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sph&amp;uuid</a:t>
            </a:r>
            <a:r>
              <a:rPr lang="en-US" dirty="0"/>
              <a:t>=e8ce0f70-cba3-4198-8184-8155c6c28657"&gt;Image by </a:t>
            </a:r>
            <a:r>
              <a:rPr lang="en-US" dirty="0" err="1"/>
              <a:t>vectorpocket</a:t>
            </a:r>
            <a:r>
              <a:rPr lang="en-US" dirty="0"/>
              <a:t>&lt;/a&gt; on </a:t>
            </a:r>
            <a:r>
              <a:rPr lang="en-US" dirty="0" err="1"/>
              <a:t>Freepik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CDEAF8-B454-2F46-A87F-EDEF124446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54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</a:t>
            </a:r>
            <a:r>
              <a:rPr lang="en-US" dirty="0" err="1"/>
              <a:t>www.freepik.com</a:t>
            </a:r>
            <a:r>
              <a:rPr lang="en-US" dirty="0"/>
              <a:t>/free-photo/row-delicious-donuts-box_3134349.htm#query=box%20of%20doughnuts&amp;position=37&amp;from_view=</a:t>
            </a:r>
            <a:r>
              <a:rPr lang="en-US" dirty="0" err="1"/>
              <a:t>search&amp;track</a:t>
            </a:r>
            <a:r>
              <a:rPr lang="en-US" dirty="0"/>
              <a:t>=</a:t>
            </a:r>
            <a:r>
              <a:rPr lang="en-US" dirty="0" err="1"/>
              <a:t>ais&amp;uuid</a:t>
            </a:r>
            <a:r>
              <a:rPr lang="en-US" dirty="0"/>
              <a:t>=91832e89-c3c6-4717-8d96-9f257ec7ce15"&gt;</a:t>
            </a:r>
            <a:r>
              <a:rPr lang="en-US" dirty="0" err="1"/>
              <a:t>Freepik</a:t>
            </a:r>
            <a:r>
              <a:rPr lang="en-US" dirty="0"/>
              <a:t>&lt;/a&gt;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C6F51-BEEA-D84C-AE82-8E896463E2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31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109E8-DD49-2F1F-BAF0-413EBE277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763E63-F407-A0AE-B82E-0F6637D45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16A6B-93FC-3D04-C9B4-4A19E58ED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4C58-A1E4-154B-823A-9A2434CE272E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C1FE74-AE4A-A691-6A20-F83B732E0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69E5A7-BB03-10D0-E16F-AB45ED974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7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0D169B-5DE9-9810-B3E1-BB60BAC50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ECAC32-BA82-A1BF-F29D-614051C7E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A92357-63AD-CE9E-7429-161BC81ED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CA3D-A2A0-C241-BCA1-1BB5AED73854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90F7C1-2A16-465F-B38F-E8264CE4B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40B173-73BA-D4A6-6143-1249F10B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CFCF8D-43EA-2953-D859-BF85FFA7A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7EFF97-3F2F-599F-5D39-72DCC55CF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43B4EE-C121-3E77-DF63-AB46DDF6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747FD-BA7A-A843-824E-B115E4BB69B2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FF9BF2-534C-6DE6-A66F-62F17393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B4E005-D20A-7C75-1C6A-D21381376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94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34B978-4CEE-0A29-67DC-107628A2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C4694A-BC13-6146-8F98-555A7BF6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DC0397-B233-B7CA-EF61-3FA75B6C3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90761-E093-F945-9625-558DAADE008B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4A5C5-8A2F-7F2A-FD13-BC58FF641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E2E0C9-49F8-7B9D-EA1D-27A7F1F7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82F171-C118-6A74-023F-914E46D4E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5576DF-4CCA-3FD2-759C-D51048DF8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A221FF-A8DD-04CA-874A-84DD800EC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C0052-8206-F04E-8C7A-1B1CEB849A51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62EC0-6901-8C9A-444C-67B744F6C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685035-F125-A610-4CC5-8C27F80C2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72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1C522-02C9-96F2-091C-2C73CE1BC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840BB-2AD4-60A4-91AD-E162CEF78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5A5C5B-6022-480B-3A9B-681C63C3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BC99-E1BA-2442-9C16-C12876C2420A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97426-AB09-F4DA-B639-15F88571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2512C91-F850-2CD0-19C7-F85BB681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45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BE9601-1F95-7671-96CD-66D3697E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879A0-C299-439C-9F8C-DC22B2DBE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1B7D9C-EB3C-D68F-F9C9-68F21943B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0E9058-EFC7-3326-4128-4007A920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759C-CBB3-754B-A031-5B455EC93690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7D0D52-B106-3E33-F1DB-5330D067B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6CA292-5B0F-F91F-ECCF-DECD84353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19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54333-8938-719C-5839-63E26F84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3BBF3-9B66-3735-C27B-72C647024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E5148EF-653C-225E-F243-74FBD9CEC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9A40E3B-94F0-DAD5-DD5D-8B79340856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111EC8B-2156-969D-D0A6-26755A936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1600F46-2777-EC3E-C463-503D1CAB4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68A6-CAEC-DF49-9DAD-499708F3E183}" type="datetime1">
              <a:rPr lang="es-US" smtClean="0"/>
              <a:t>4/16/24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747215-0543-9CC1-3AA5-F0F68186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40546E-71C8-5506-C4C5-15CEE746C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45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9CF1C2-1E32-52D3-C86F-77E7EFC7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35079F-30F8-4473-3CBB-E8B07746F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AA8C-8B38-B74E-8D7C-B4799CD0BA6B}" type="datetime1">
              <a:rPr lang="es-US" smtClean="0"/>
              <a:t>4/16/24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7007625-E688-A4E6-04DD-F7996B4D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52140-ED0B-E0BC-755F-15759355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3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8DE4F95-ABF4-8F6B-4BE3-BAEC59E36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88D2-A721-BE42-AB20-103802219181}" type="datetime1">
              <a:rPr lang="es-US" smtClean="0"/>
              <a:t>4/16/24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0BEE84-B1F0-185D-EE75-28CFF984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646DC3-2975-8EFB-066F-76BC9CCF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4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8F6E7B-5DCB-096F-7146-AB664553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188F3-4841-2735-8830-EE96E0E71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7436B3-0C29-265B-5518-B282DBB5F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A308AC-ADB2-8BCB-9B82-CE6C56F6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53CD5-6224-C54D-938D-AC82735AE873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544796-34DB-946B-0DA4-665179D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40B863-EBBB-275B-167F-6DB720B8E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31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D486A-2025-F821-9BF0-8FC843A8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B7D118-A06F-33C9-540E-62C7FCF1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C9FB69-14B0-3861-CE1A-E3888326F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FDD4E-BF72-FC47-8F3E-1A677ACC8F58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617190-1898-82B1-4E7F-58DCBF8D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51C3CD-BAFA-C2E2-5310-C50886C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0FBD2-17D0-8157-A16A-3CC2D7AF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E781EB-7EDE-893E-59A4-49C54B77F5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17A9C3-DF9B-42CC-0F63-977EA21A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54331-959E-4847-0714-0D75A1C9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39589-4C3C-4D46-9C08-921EF7FC210F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BEBAF7-47E9-396A-6C7F-303B5569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639E6E-5454-7A31-9A3F-1F696903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0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2FC34-B7E6-C0BF-79C1-8A822477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45A04A-90AA-88C7-81AD-7CE4FA510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0C46AE-FA8D-F7DC-C988-F1B7154D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187D-20F8-5246-845E-95A449ED9A0D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0B7D88-9600-5C42-1174-440D370C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3BE840-EFA4-8B04-E65B-0AB5AA8FE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3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4BB90F-C2B7-8EDD-54C1-53962B66B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F05520-9CE1-530A-444A-EB3FD2665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FA5A8A-5C93-341A-4673-498EAD7E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616D2-1F75-2346-AB2C-B5D1C879C739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96107-90D6-37EE-E560-C1EF0A97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D99E37-8551-32F4-77D4-B164DC5A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35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DA460-0DF8-71F7-E1BF-45DD3ADDF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18DF48-A330-5BE9-8ACE-592DC8A55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19D8AC-1E79-5704-E9E0-A4E17F64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BB1A6-CDDF-6F44-9877-DBE5CC91DAF5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D23849-275C-6F9A-5159-725BABA9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3F5C7F-BA55-82E3-EB4C-05F33EFB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8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089A8B-7538-80C8-2F50-AFBA7378A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D8CF7D-406D-7610-F1B9-AA4B50E1F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87A993-3AE4-55B7-6596-FB6AEA5B67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6B6074-0F28-8DC7-7E5B-0F406A62B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56683-FCD6-6249-B70F-74C6D01570D8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FB74EB-39C7-EDEB-05BA-5F74F7426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B091B61-EBD5-7831-1338-7EA565CF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2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61DDB-E345-E7EF-78C7-16F06539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6CF786-8322-1201-2459-9081384A9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7AAB6-594C-A4CC-0BAA-38BE8A365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71032B-005E-6E0C-3662-467359517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8A4F19F-8406-F5EB-887B-11E094318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E8F7A87-E052-440C-FC3D-1EC9CE4A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08ECC-7C12-7040-A823-2C80B5DE3801}" type="datetime1">
              <a:rPr lang="es-US" smtClean="0"/>
              <a:t>4/16/24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29687C-3F07-8959-1C49-DF81AC5E1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2F78A3-E0CC-D7C9-4A85-1D5F4CEC6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7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98974-77FB-EFC6-6218-070D0329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5A046E-CC08-9F68-9AF8-49921847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D9689-77AC-6847-9177-8D3DE11DFB7C}" type="datetime1">
              <a:rPr lang="es-US" smtClean="0"/>
              <a:t>4/16/24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9A176C-8CCC-0527-B62C-81C2DE37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FFC851-8531-5E25-6DEE-9217C8F8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0F33E-1B4D-1A43-D451-09EF00B6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AFA61-5D1E-7D44-BD32-C228B9441812}" type="datetime1">
              <a:rPr lang="es-US" smtClean="0"/>
              <a:t>4/16/24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6225FE-66AD-49AE-AAAE-4B2B1D02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3038C9-9DCB-785F-0B0A-A642146EF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1E4F4-B687-4145-C0F7-B7DAE1ED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BDCFFD-63BD-43CA-2C2E-3895133DB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0C0B8E-0459-40A0-448E-9D3A74936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6234319-55BE-DCF5-2B24-7661F66C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08F8-A6CF-3443-BF5D-DCF94A06FFAA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58874E-83F1-112E-08F0-7790F4C22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330A3D-3030-1CA3-F73C-F57C1460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0A909D-F6D6-B19F-87DB-33A029DB8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0F74B4-D3C9-9092-6AC8-8AC754B6FA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B0A1B-3AA1-AD83-924E-C35145471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8679CF-A375-D909-C87B-5125087B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A7123-1BB5-1745-BCC5-8503088F531F}" type="datetime1">
              <a:rPr lang="es-US" smtClean="0"/>
              <a:t>4/16/24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1C3AD29-A693-2DBC-CAAE-FB1BE2A5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9DB35E-C3AD-00E0-2544-9583CF08B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8CB3C52-A722-09B7-DC9C-A0829DA23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03C4E2-0D50-EB11-3791-AA80C9855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B6EA18-E3D6-AFD0-04C1-FE59891CD9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4EFE-CD74-514F-9184-05C163755D7E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A3EA-DBA4-7421-2657-2F35B7B4D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83B162-7B55-1496-0848-E62A8C39A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CF535-41E1-494B-9115-04698E3E8D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83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E944F3-0C38-EACE-F3E1-4B10AA364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65E00-2D5A-B7C4-125E-1A3195F6A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DC2A6-5CF2-76C2-AC9C-D205624AA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2B83-34B0-944F-B744-2B69420A23FA}" type="datetime1">
              <a:rPr lang="es-US" smtClean="0"/>
              <a:t>4/16/24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CCE35-54D3-70E4-0B5F-83C763D7B7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AB9913-8400-29EE-5459-290DC90C49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30445-54D9-244C-BD24-6E62039067D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2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A2861B-7056-47C8-931F-6374CC24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73" y="0"/>
            <a:ext cx="6904653" cy="696979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8BB1BCD-FA80-A3E0-FA80-026BBBB6208E}"/>
              </a:ext>
            </a:extLst>
          </p:cNvPr>
          <p:cNvSpPr txBox="1"/>
          <p:nvPr/>
        </p:nvSpPr>
        <p:spPr>
          <a:xfrm>
            <a:off x="-72162" y="6642556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AF3845-CD86-6B0D-D887-00F243A4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ED961B-F6CB-5176-898D-3FA4CC1AE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5250" y="4110343"/>
            <a:ext cx="2153036" cy="26689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B2A7E82-57AD-F8F9-8F5E-F72668ECC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41085" y="3687678"/>
            <a:ext cx="4150915" cy="30537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6A8190A-8780-181E-ED2F-DD8713E2CD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00" b="90000" l="9884" r="89922">
                        <a14:foregroundMark x1="48450" y1="12250" x2="41279" y2="3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8565027" y="1162595"/>
            <a:ext cx="3415095" cy="274747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9C7492D-9BFB-5822-AC5A-11D0D30996A6}"/>
              </a:ext>
            </a:extLst>
          </p:cNvPr>
          <p:cNvSpPr txBox="1"/>
          <p:nvPr/>
        </p:nvSpPr>
        <p:spPr>
          <a:xfrm>
            <a:off x="771100" y="1006985"/>
            <a:ext cx="6537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902030302020204" pitchFamily="66" charset="0"/>
                <a:ea typeface="+mn-ea"/>
                <a:cs typeface="+mn-cs"/>
              </a:rPr>
              <a:t>A second ending to the story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02E554-4954-52E1-B21E-BBA19F3B92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1576" y="4180811"/>
            <a:ext cx="2766949" cy="22922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44F167F-5FD1-E0A0-FE40-36DDD5845A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67" b="99444" l="4711" r="90578">
                        <a14:foregroundMark x1="35258" y1="23056" x2="36474" y2="19167"/>
                        <a14:foregroundMark x1="34195" y1="24722" x2="36322" y2="20000"/>
                        <a14:foregroundMark x1="45137" y1="11389" x2="54863" y2="6667"/>
                        <a14:foregroundMark x1="67933" y1="73333" x2="70365" y2="55278"/>
                        <a14:foregroundMark x1="75228" y1="54722" x2="70669" y2="54722"/>
                        <a14:foregroundMark x1="73404" y1="55278" x2="70517" y2="54167"/>
                        <a14:foregroundMark x1="71277" y1="56667" x2="78267" y2="53611"/>
                        <a14:foregroundMark x1="73708" y1="55278" x2="75684" y2="55278"/>
                        <a14:foregroundMark x1="72644" y1="55000" x2="74164" y2="54444"/>
                        <a14:foregroundMark x1="88146" y1="58333" x2="90729" y2="56944"/>
                        <a14:foregroundMark x1="28723" y1="98333" x2="56079" y2="94444"/>
                        <a14:foregroundMark x1="56079" y1="94444" x2="63982" y2="94722"/>
                        <a14:foregroundMark x1="6079" y1="55833" x2="9574" y2="65833"/>
                        <a14:foregroundMark x1="5319" y1="54722" x2="5927" y2="58056"/>
                        <a14:foregroundMark x1="5471" y1="55278" x2="6231" y2="53889"/>
                        <a14:foregroundMark x1="6231" y1="60000" x2="9119" y2="73889"/>
                        <a14:foregroundMark x1="9574" y1="76389" x2="9574" y2="76389"/>
                        <a14:foregroundMark x1="8967" y1="75000" x2="13982" y2="95278"/>
                        <a14:foregroundMark x1="13982" y1="95278" x2="16261" y2="99722"/>
                        <a14:foregroundMark x1="33739" y1="48611" x2="46049" y2="46389"/>
                        <a14:foregroundMark x1="46049" y1="46389" x2="49240" y2="24167"/>
                        <a14:foregroundMark x1="49240" y1="24167" x2="45897" y2="47778"/>
                        <a14:foregroundMark x1="45897" y1="47778" x2="55015" y2="40000"/>
                        <a14:foregroundMark x1="42705" y1="35833" x2="44377" y2="64444"/>
                        <a14:foregroundMark x1="44377" y1="64444" x2="45593" y2="43333"/>
                        <a14:foregroundMark x1="45593" y1="43333" x2="33283" y2="64722"/>
                        <a14:foregroundMark x1="33283" y1="64722" x2="37994" y2="41111"/>
                        <a14:foregroundMark x1="37994" y1="41111" x2="38602" y2="63889"/>
                        <a14:foregroundMark x1="38602" y1="63889" x2="42249" y2="67500"/>
                        <a14:foregroundMark x1="32067" y1="46944" x2="33891" y2="37778"/>
                        <a14:foregroundMark x1="34043" y1="37778" x2="31611" y2="44722"/>
                        <a14:foregroundMark x1="31763" y1="42500" x2="32827" y2="36111"/>
                        <a14:foregroundMark x1="32675" y1="36944" x2="31307" y2="47500"/>
                        <a14:foregroundMark x1="31459" y1="47500" x2="34195" y2="28056"/>
                        <a14:foregroundMark x1="30851" y1="43611" x2="32067" y2="36944"/>
                        <a14:foregroundMark x1="48176" y1="47222" x2="68085" y2="63333"/>
                        <a14:foregroundMark x1="68085" y1="63333" x2="61702" y2="44167"/>
                        <a14:foregroundMark x1="61702" y1="44167" x2="68237" y2="54722"/>
                        <a14:foregroundMark x1="66869" y1="50833" x2="58967" y2="35833"/>
                        <a14:foregroundMark x1="56991" y1="33611" x2="52280" y2="38889"/>
                        <a14:foregroundMark x1="51520" y1="38333" x2="59119" y2="37500"/>
                        <a14:foregroundMark x1="51824" y1="36944" x2="52128" y2="35833"/>
                        <a14:foregroundMark x1="50608" y1="35556" x2="62158" y2="31111"/>
                        <a14:foregroundMark x1="62158" y1="31111" x2="66261" y2="25833"/>
                        <a14:foregroundMark x1="66261" y1="25556" x2="66109" y2="23333"/>
                        <a14:foregroundMark x1="67325" y1="23611" x2="66565" y2="23333"/>
                        <a14:foregroundMark x1="66717" y1="23056" x2="66261" y2="28056"/>
                        <a14:foregroundMark x1="67021" y1="23889" x2="67781" y2="24167"/>
                        <a14:foregroundMark x1="68085" y1="23889" x2="68389" y2="25278"/>
                        <a14:foregroundMark x1="37690" y1="18611" x2="40274" y2="17500"/>
                        <a14:foregroundMark x1="38906" y1="16389" x2="36930" y2="15556"/>
                        <a14:foregroundMark x1="37386" y1="16389" x2="38602" y2="14167"/>
                        <a14:foregroundMark x1="38602" y1="13889" x2="37994" y2="17500"/>
                        <a14:foregroundMark x1="37386" y1="13611" x2="36322" y2="15833"/>
                        <a14:foregroundMark x1="36170" y1="15556" x2="36018" y2="14444"/>
                        <a14:foregroundMark x1="65502" y1="51667" x2="69453" y2="50000"/>
                        <a14:foregroundMark x1="63222" y1="42222" x2="68389" y2="53611"/>
                        <a14:foregroundMark x1="64894" y1="44444" x2="65198" y2="43056"/>
                        <a14:foregroundMark x1="42401" y1="39722" x2="54255" y2="45833"/>
                        <a14:foregroundMark x1="54255" y1="45833" x2="54711" y2="46944"/>
                        <a14:foregroundMark x1="64894" y1="49167" x2="64286" y2="41667"/>
                        <a14:foregroundMark x1="5319" y1="54444" x2="9574" y2="54444"/>
                        <a14:foregroundMark x1="4711" y1="53889" x2="9726" y2="54167"/>
                        <a14:foregroundMark x1="5319" y1="33056" x2="5319" y2="330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9192">
            <a:off x="9842486" y="3388233"/>
            <a:ext cx="1094638" cy="598890"/>
          </a:xfrm>
          <a:prstGeom prst="rect">
            <a:avLst/>
          </a:prstGeom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2F08B1A-82AF-EE2A-CDAD-271EA604E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30445-54D9-244C-BD24-6E62039067D7}" type="slidenum">
              <a:rPr lang="en-US" smtClean="0"/>
              <a:t>2</a:t>
            </a:fld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579E277-0BA1-42D0-FF7A-33F97CF75940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ostrich</a:t>
            </a:r>
            <a:r>
              <a:rPr lang="es-US" sz="800" dirty="0">
                <a:solidFill>
                  <a:srgbClr val="333333"/>
                </a:solidFill>
              </a:rPr>
              <a:t>, panda,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penguin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33913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B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A3B0B-5E61-017E-C5D3-29896821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387" y="285612"/>
            <a:ext cx="10515600" cy="1325563"/>
          </a:xfrm>
        </p:spPr>
        <p:txBody>
          <a:bodyPr>
            <a:normAutofit/>
          </a:bodyPr>
          <a:lstStyle/>
          <a:p>
            <a:r>
              <a:rPr lang="en-US" sz="8000" b="1" u="sng" dirty="0"/>
              <a:t>Instructions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A03DD-EDF3-29A1-FDDC-454F0F6F4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0387" y="189562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7200" dirty="0"/>
              <a:t>Read</a:t>
            </a:r>
            <a:r>
              <a:rPr lang="en-US" sz="4400" dirty="0"/>
              <a:t> the script.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7200" dirty="0"/>
              <a:t>Practice </a:t>
            </a:r>
            <a:r>
              <a:rPr lang="en-US" sz="4400" dirty="0"/>
              <a:t>it with your group.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7200" dirty="0"/>
              <a:t>Perform</a:t>
            </a:r>
            <a:r>
              <a:rPr lang="en-US" sz="4400" dirty="0"/>
              <a:t> it in class.</a:t>
            </a:r>
          </a:p>
          <a:p>
            <a:endParaRPr lang="en-US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14C27B9-6798-5A07-47DC-152E199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75" y="1369602"/>
            <a:ext cx="774899" cy="134178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F73CF9D-04A8-C356-3AEB-62B7AEACD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89" y="2895599"/>
            <a:ext cx="1533526" cy="153352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73DAE87-66C9-EAB0-6C2C-BD2A6ADBE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475" y="4731575"/>
            <a:ext cx="1533526" cy="1513646"/>
          </a:xfrm>
          <a:prstGeom prst="rect">
            <a:avLst/>
          </a:prstGeom>
        </p:spPr>
      </p:pic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F5BCE-3567-22BD-7CA8-3EB39E9FB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27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BA7B6E5-39D9-FA46-A7B6-15380B779875}"/>
              </a:ext>
            </a:extLst>
          </p:cNvPr>
          <p:cNvSpPr txBox="1">
            <a:spLocks/>
          </p:cNvSpPr>
          <p:nvPr/>
        </p:nvSpPr>
        <p:spPr>
          <a:xfrm>
            <a:off x="5304790" y="175246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Scripts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B070AB-044F-2D31-D245-5DD47D213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410" y="-96975"/>
            <a:ext cx="3530600" cy="635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C2C6AC-F99B-7739-FA91-74D9E97D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790" y="3166925"/>
            <a:ext cx="3530600" cy="30861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C8E7D81-179C-9D2B-AAEC-FCAFA5BE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4</a:t>
            </a:fld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4D0A9-5C38-E1C0-2ED6-2B741F531DAE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2889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077C1F4A-BD8C-CF7C-F2C0-DCFBB5E24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6B7BA60-224E-DF18-37DA-18A44A707534}"/>
              </a:ext>
            </a:extLst>
          </p:cNvPr>
          <p:cNvSpPr txBox="1"/>
          <p:nvPr/>
        </p:nvSpPr>
        <p:spPr>
          <a:xfrm>
            <a:off x="577677" y="847622"/>
            <a:ext cx="686108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5: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Would anyone else like a doughnut?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1: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Hello! May I have a doughnut?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2: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Please, Mr. Panda!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3: 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 can have them all.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 4: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Thank you very much!</a:t>
            </a:r>
            <a:endParaRPr lang="es-US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Everyone:</a:t>
            </a:r>
            <a:r>
              <a:rPr lang="en-US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love doughnuts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US" sz="11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077398B-101E-0330-7EDD-E0598D8D2161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2E5A2F8-3DB0-FF49-0DE2-CB47A4EE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5986BC-BEA6-39B4-56AB-82DA81F3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12077700" cy="68580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463C5C-A3A9-AEC8-958A-3C9C327F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23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E6D98634-8CED-1B37-A397-A6F8709E76AD}"/>
              </a:ext>
            </a:extLst>
          </p:cNvPr>
          <p:cNvSpPr txBox="1">
            <a:spLocks/>
          </p:cNvSpPr>
          <p:nvPr/>
        </p:nvSpPr>
        <p:spPr>
          <a:xfrm>
            <a:off x="5126181" y="2084147"/>
            <a:ext cx="6490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Why is it important to be polite?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8F423BF-1903-07A3-162E-67450DD76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20" b="94231" l="7475" r="95221">
                        <a14:foregroundMark x1="42157" y1="65089" x2="52083" y2="76923"/>
                        <a14:foregroundMark x1="52083" y1="76923" x2="60907" y2="80473"/>
                        <a14:foregroundMark x1="60907" y1="80473" x2="72059" y2="80325"/>
                        <a14:foregroundMark x1="72059" y1="80325" x2="82108" y2="84615"/>
                        <a14:foregroundMark x1="82108" y1="84615" x2="91422" y2="85207"/>
                        <a14:foregroundMark x1="91422" y1="85207" x2="77941" y2="77219"/>
                        <a14:foregroundMark x1="77941" y1="77219" x2="54167" y2="76183"/>
                        <a14:foregroundMark x1="54167" y1="76183" x2="46324" y2="69379"/>
                        <a14:foregroundMark x1="46324" y1="69379" x2="44240" y2="64201"/>
                        <a14:foregroundMark x1="91176" y1="83876" x2="95221" y2="78107"/>
                        <a14:foregroundMark x1="95221" y1="77959" x2="81863" y2="89201"/>
                        <a14:foregroundMark x1="81863" y1="89201" x2="64461" y2="90533"/>
                        <a14:foregroundMark x1="64461" y1="90533" x2="36029" y2="86834"/>
                        <a14:foregroundMark x1="36029" y1="86834" x2="31740" y2="92012"/>
                        <a14:foregroundMark x1="25490" y1="85651" x2="18382" y2="92899"/>
                        <a14:foregroundMark x1="18382" y1="92899" x2="25245" y2="92012"/>
                        <a14:foregroundMark x1="33211" y1="94231" x2="45833" y2="94231"/>
                        <a14:foregroundMark x1="45833" y1="94231" x2="66176" y2="90976"/>
                        <a14:foregroundMark x1="56373" y1="86095" x2="66422" y2="80325"/>
                        <a14:foregroundMark x1="66422" y1="80325" x2="56495" y2="79734"/>
                        <a14:foregroundMark x1="56495" y1="79734" x2="70098" y2="75592"/>
                        <a14:foregroundMark x1="70098" y1="75592" x2="75858" y2="76331"/>
                        <a14:foregroundMark x1="75858" y1="75444" x2="64583" y2="70710"/>
                        <a14:foregroundMark x1="46446" y1="76775" x2="35417" y2="74556"/>
                        <a14:foregroundMark x1="35417" y1="74556" x2="22059" y2="56509"/>
                        <a14:foregroundMark x1="22059" y1="56509" x2="21569" y2="44970"/>
                        <a14:foregroundMark x1="21569" y1="44970" x2="7475" y2="36391"/>
                        <a14:foregroundMark x1="29167" y1="82396" x2="56127" y2="88905"/>
                        <a14:foregroundMark x1="56127" y1="88905" x2="60417" y2="887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6700" y="3955934"/>
            <a:ext cx="2766949" cy="22922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E387B17-9527-CF87-24C7-A458297C2685}"/>
              </a:ext>
            </a:extLst>
          </p:cNvPr>
          <p:cNvSpPr txBox="1"/>
          <p:nvPr/>
        </p:nvSpPr>
        <p:spPr>
          <a:xfrm>
            <a:off x="9616700" y="6119573"/>
            <a:ext cx="238012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“I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want the blue one and the yellow </a:t>
            </a:r>
            <a:r>
              <a:rPr kumimoji="0" lang="en-US" sz="18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one.”</a:t>
            </a:r>
            <a:endParaRPr kumimoji="0" lang="en-US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merican Typewriter" panose="02090604020004020304" pitchFamily="18" charset="77"/>
              <a:ea typeface="+mn-ea"/>
              <a:cs typeface="+mn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1E876D2-774D-9FEF-5326-342C8AAAC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32" b="99351" l="2338" r="99905">
                        <a14:foregroundMark x1="75668" y1="51946" x2="51908" y2="35992"/>
                        <a14:foregroundMark x1="51908" y1="35992" x2="40267" y2="39170"/>
                        <a14:foregroundMark x1="40267" y1="39170" x2="32586" y2="49870"/>
                        <a14:foregroundMark x1="32586" y1="49870" x2="48760" y2="71725"/>
                        <a14:foregroundMark x1="48760" y1="71725" x2="73950" y2="80091"/>
                        <a14:foregroundMark x1="73950" y1="80091" x2="84733" y2="57652"/>
                        <a14:foregroundMark x1="84733" y1="57652" x2="71708" y2="24903"/>
                        <a14:foregroundMark x1="71708" y1="24903" x2="50716" y2="23930"/>
                        <a14:foregroundMark x1="50716" y1="23930" x2="36164" y2="37678"/>
                        <a14:foregroundMark x1="36164" y1="37678" x2="30439" y2="52724"/>
                        <a14:foregroundMark x1="30439" y1="52724" x2="41985" y2="72827"/>
                        <a14:foregroundMark x1="41985" y1="72827" x2="76527" y2="74514"/>
                        <a14:foregroundMark x1="76527" y1="74514" x2="75000" y2="51556"/>
                        <a14:foregroundMark x1="75000" y1="51556" x2="52767" y2="37484"/>
                        <a14:foregroundMark x1="52767" y1="37484" x2="37023" y2="45071"/>
                        <a14:foregroundMark x1="37023" y1="45071" x2="31298" y2="53307"/>
                        <a14:foregroundMark x1="31298" y1="53307" x2="31870" y2="63294"/>
                        <a14:foregroundMark x1="31870" y1="63294" x2="54532" y2="76135"/>
                        <a14:foregroundMark x1="54532" y1="76135" x2="78578" y2="64527"/>
                        <a14:foregroundMark x1="78578" y1="64527" x2="73760" y2="31582"/>
                        <a14:foregroundMark x1="73760" y1="31582" x2="51813" y2="14721"/>
                        <a14:foregroundMark x1="51813" y1="14721" x2="34113" y2="27691"/>
                        <a14:foregroundMark x1="34113" y1="27691" x2="27815" y2="51362"/>
                        <a14:foregroundMark x1="27815" y1="51362" x2="32681" y2="64527"/>
                        <a14:foregroundMark x1="32681" y1="64527" x2="55773" y2="66732"/>
                        <a14:foregroundMark x1="55773" y1="66732" x2="75143" y2="53437"/>
                        <a14:foregroundMark x1="75143" y1="53437" x2="65840" y2="32231"/>
                        <a14:foregroundMark x1="65840" y1="32231" x2="41746" y2="24643"/>
                        <a14:foregroundMark x1="41746" y1="24643" x2="27910" y2="35149"/>
                        <a14:foregroundMark x1="27910" y1="35149" x2="22233" y2="53372"/>
                        <a14:foregroundMark x1="22233" y1="53372" x2="24857" y2="64916"/>
                        <a14:foregroundMark x1="24857" y1="64916" x2="33635" y2="68742"/>
                        <a14:foregroundMark x1="33635" y1="68742" x2="39790" y2="66926"/>
                        <a14:foregroundMark x1="11927" y1="50649" x2="5153" y2="46887"/>
                        <a14:foregroundMark x1="5153" y1="46887" x2="7061" y2="38132"/>
                        <a14:foregroundMark x1="7061" y1="38132" x2="8015" y2="37873"/>
                        <a14:foregroundMark x1="8588" y1="37289" x2="2576" y2="39754"/>
                        <a14:foregroundMark x1="2576" y1="39754" x2="2338" y2="45850"/>
                        <a14:foregroundMark x1="52147" y1="10636" x2="85830" y2="17250"/>
                        <a14:foregroundMark x1="85830" y1="17250" x2="99952" y2="27432"/>
                        <a14:foregroundMark x1="46040" y1="9598" x2="67414" y2="9339"/>
                        <a14:foregroundMark x1="67414" y1="9339" x2="76050" y2="10117"/>
                        <a14:foregroundMark x1="64265" y1="5318" x2="57777" y2="5577"/>
                        <a14:foregroundMark x1="57777" y1="5577" x2="69561" y2="3761"/>
                        <a14:foregroundMark x1="9160" y1="41569" x2="11212" y2="57328"/>
                        <a14:foregroundMark x1="11212" y1="57328" x2="25143" y2="77756"/>
                        <a14:foregroundMark x1="25143" y1="77756" x2="39599" y2="84241"/>
                        <a14:foregroundMark x1="5248" y1="49870" x2="14647" y2="75227"/>
                        <a14:foregroundMark x1="14647" y1="75227" x2="22710" y2="84112"/>
                        <a14:foregroundMark x1="22710" y1="84112" x2="37309" y2="89818"/>
                        <a14:foregroundMark x1="37309" y1="89818" x2="37405" y2="89818"/>
                        <a14:foregroundMark x1="39981" y1="83658" x2="42653" y2="93709"/>
                        <a14:foregroundMark x1="42653" y1="93709" x2="59781" y2="97730"/>
                        <a14:foregroundMark x1="59781" y1="97730" x2="67366" y2="97341"/>
                        <a14:foregroundMark x1="67366" y1="97341" x2="74714" y2="99351"/>
                        <a14:foregroundMark x1="74714" y1="99351" x2="82729" y2="970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2871221"/>
            <a:ext cx="4150915" cy="3053774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922744B-1DFF-A8B7-9604-5C1DDE3444F4}"/>
              </a:ext>
            </a:extLst>
          </p:cNvPr>
          <p:cNvSpPr txBox="1"/>
          <p:nvPr/>
        </p:nvSpPr>
        <p:spPr>
          <a:xfrm>
            <a:off x="0" y="5924995"/>
            <a:ext cx="30432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merican Typewriter" panose="02090604020004020304" pitchFamily="18" charset="77"/>
                <a:ea typeface="+mn-ea"/>
                <a:cs typeface="+mn-cs"/>
              </a:rPr>
              <a:t>“I want them all! Then bring me some more.”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3B78AC-DBCD-8EB4-292D-14E23B1B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CF535-41E1-494B-9115-04698E3E8D05}" type="slidenum">
              <a:rPr lang="en-US" smtClean="0"/>
              <a:t>7</a:t>
            </a:fld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69730E-DC38-FC22-8A04-1BFC11A5CC16}"/>
              </a:ext>
            </a:extLst>
          </p:cNvPr>
          <p:cNvSpPr txBox="1"/>
          <p:nvPr/>
        </p:nvSpPr>
        <p:spPr>
          <a:xfrm>
            <a:off x="-5254" y="6641627"/>
            <a:ext cx="610125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S" sz="800" dirty="0">
                <a:solidFill>
                  <a:srgbClr val="333333"/>
                </a:solidFill>
              </a:rPr>
              <a:t>[</a:t>
            </a:r>
            <a:r>
              <a:rPr lang="es-US" sz="800" dirty="0" err="1">
                <a:solidFill>
                  <a:srgbClr val="333333"/>
                </a:solidFill>
              </a:rPr>
              <a:t>skunk</a:t>
            </a:r>
            <a:r>
              <a:rPr lang="es-US" sz="800" dirty="0">
                <a:solidFill>
                  <a:srgbClr val="333333"/>
                </a:solidFill>
              </a:rPr>
              <a:t>, </a:t>
            </a:r>
            <a:r>
              <a:rPr lang="es-US" sz="800" dirty="0" err="1">
                <a:solidFill>
                  <a:srgbClr val="333333"/>
                </a:solidFill>
              </a:rPr>
              <a:t>killer</a:t>
            </a:r>
            <a:r>
              <a:rPr lang="es-US" sz="800" dirty="0">
                <a:solidFill>
                  <a:srgbClr val="333333"/>
                </a:solidFill>
              </a:rPr>
              <a:t> </a:t>
            </a:r>
            <a:r>
              <a:rPr lang="es-US" sz="800" dirty="0" err="1">
                <a:solidFill>
                  <a:srgbClr val="333333"/>
                </a:solidFill>
              </a:rPr>
              <a:t>whale</a:t>
            </a:r>
            <a:r>
              <a:rPr lang="es-US" sz="800" dirty="0">
                <a:solidFill>
                  <a:srgbClr val="333333"/>
                </a:solidFill>
              </a:rPr>
              <a:t>] 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Antony, S. (2017). </a:t>
            </a:r>
            <a:r>
              <a:rPr lang="es-US" sz="800" b="0" i="1" dirty="0" err="1">
                <a:solidFill>
                  <a:srgbClr val="333333"/>
                </a:solidFill>
                <a:effectLst/>
              </a:rPr>
              <a:t>Please</a:t>
            </a:r>
            <a:r>
              <a:rPr lang="es-US" sz="800" b="0" i="1" dirty="0">
                <a:solidFill>
                  <a:srgbClr val="333333"/>
                </a:solidFill>
                <a:effectLst/>
              </a:rPr>
              <a:t>, Mr. Panda.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 New York,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Cartwheel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 </a:t>
            </a:r>
            <a:r>
              <a:rPr lang="es-US" sz="800" b="0" i="0" dirty="0" err="1">
                <a:solidFill>
                  <a:srgbClr val="333333"/>
                </a:solidFill>
                <a:effectLst/>
              </a:rPr>
              <a:t>Books</a:t>
            </a:r>
            <a:r>
              <a:rPr lang="es-US" sz="800" b="0" i="0" dirty="0">
                <a:solidFill>
                  <a:srgbClr val="333333"/>
                </a:solidFill>
                <a:effectLst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44892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381</Words>
  <Application>Microsoft Macintosh PowerPoint</Application>
  <PresentationFormat>Panorámica</PresentationFormat>
  <Paragraphs>35</Paragraphs>
  <Slides>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American Typewriter</vt:lpstr>
      <vt:lpstr>Arial</vt:lpstr>
      <vt:lpstr>Calibri</vt:lpstr>
      <vt:lpstr>Calibri Light</vt:lpstr>
      <vt:lpstr>Comic Sans MS</vt:lpstr>
      <vt:lpstr>Times New Roman</vt:lpstr>
      <vt:lpstr>Tema de Office</vt:lpstr>
      <vt:lpstr>1_Tema de Office</vt:lpstr>
      <vt:lpstr>Presentación de PowerPoint</vt:lpstr>
      <vt:lpstr>Presentación de PowerPoint</vt:lpstr>
      <vt:lpstr>Instructions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McKeever Holtzman</dc:creator>
  <cp:lastModifiedBy>Jessica McKeever Holtzman</cp:lastModifiedBy>
  <cp:revision>14</cp:revision>
  <dcterms:created xsi:type="dcterms:W3CDTF">2024-01-05T05:58:27Z</dcterms:created>
  <dcterms:modified xsi:type="dcterms:W3CDTF">2024-04-16T00:32:53Z</dcterms:modified>
</cp:coreProperties>
</file>